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3B8C-03C6-4F7A-E51A-B8C6DBBE1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BF66C-15E6-D11D-8B1A-AA0A0B722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B7C5E-B5EF-43BB-BAD2-A747DA13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4DF1-6C7A-09A4-6364-8063BC24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EE3A-3580-3194-A72D-E694BA76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2F9D-63FE-E9BB-9AED-62435A4A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6C388-0CD8-62F5-37C3-15F8F0E61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1BEA-B1A8-8F28-B926-8D4CE472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65801-F6B2-DF38-2700-9E03BCB1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D0206-F110-3893-1AFA-406FF8E3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C8674-A564-ABBB-35ED-A7FC07F3B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92CCD-06AF-0107-FBC8-BF49EFC1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CF03A-4697-418E-A5CA-D51A765C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56CCC-F353-2CAC-0374-94B42281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B2D7-B583-E94C-A69E-B7A25EE0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F89E-1D08-3882-0B3B-ECB6FC02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BFD5-9BA2-C6DA-CEB0-2193A84B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6E65-CD8B-CF99-DCCB-DC6DB3E5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4104-6811-A6EF-83CD-A6E55AEA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B90D-7F41-1ECB-ED9D-7C39D9B9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2A42-0325-DCFC-76B8-C7C15A0D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70333-E549-8799-34C4-3000DC611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B916C-DA93-0DB1-1557-A012A65B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EFAC-50F9-E868-A80D-F0CAB523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1A34-BE1C-AF91-E745-A945EBB1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16AB-1409-C9B2-092D-63A05D12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7820-29BF-2CC8-7F7C-4B74E666B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25D6-F804-3FD7-55DF-ABB683576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FA19-6A2B-79C3-788E-18FF48B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E052F-99D6-6030-E805-121274A1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D7FA3-934A-2105-2C1A-8AC72D56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070D-ED66-0AE6-EB1B-4196F1F4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93B2-87B8-F280-E9F2-6BADB240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65D00-9459-30D5-9A51-0E5544A0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57114-6F59-E8F6-EFC6-B9A06AB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6AA8C-4F33-7EC7-A798-ECE7C15CE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8352E-8DB3-47DE-01D1-DF30CCCB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06242-88E8-4B82-D659-E87DA865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D514F-5B7F-6C9C-062C-C4D81AB5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8419-061B-8D6F-13BB-CB625982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DB1A-BC19-E377-F600-4D437B6E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C7770-5853-E848-9DC5-FF390A72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C6BCD-4677-32E7-4C72-E224188E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C32C-DFB5-9DF8-7F1B-3A464B1A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610BA-7322-E263-352A-20FAC7D5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84DD-EA05-CF89-6C3A-EF6F5327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F0BD-CDCC-4A28-8576-3D87B703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DCCD-FC69-BAB3-0408-D1A35B70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0159B-AE26-29AD-BF02-76E82B262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30C43-C1C3-066C-8090-FCF46AF4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F90F6-B36B-77C8-9FED-33FBCCF1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B5A8F-0EC3-4EEE-4000-3773C4C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AE86-E3BF-34D2-E530-AAB048F5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4D8E2-644E-BA9F-EBF8-928DBC388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4E10F-1B8B-0D05-02C1-1F7A7131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7C945-30A3-EF90-2BAA-18411113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5715C-7BE1-C32D-DE8A-3D680141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ECDB1-AA2E-F806-EFE1-6C82ACC6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2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6F6C47-C4B6-5B43-654C-171E4F8E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FAC86-7DB7-128C-0D22-8796175F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7604-A0DC-95F5-8F1F-2A00263AF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532D-ADBF-4AE0-91A0-FD2815963E5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71B5-0887-1FCF-2E2F-4AFD0F36B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1419-19B5-CCCD-28E4-9940A2A04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F17-201E-43A5-964C-270C30DE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gcc02.safelinks.protection.outlook.com/?url=https%3A%2F%2Fctcce.vcu.edu%2Fgoochland%2F&amp;data=05%7C02%7Crhillman%40goochlandva.us%7C846d0a76192a45e8993a08dcd6b76929%7Ca2953e431cb649fea721d30aacc95e3d%7C1%7C0%7C638621330453493378%7CUnknown%7CTWFpbGZsb3d8eyJWIjoiMC4wLjAwMDAiLCJQIjoiV2luMzIiLCJBTiI6Ik1haWwiLCJXVCI6Mn0%3D%7C0%7C%7C%7C&amp;sdata=kN9LDqSqRqmKECn9122gPglXS1D20O8GGPiFBM%2FFmUY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C9F011-1039-16CC-3B54-CD96E1C3F1E2}"/>
              </a:ext>
            </a:extLst>
          </p:cNvPr>
          <p:cNvSpPr/>
          <p:nvPr/>
        </p:nvSpPr>
        <p:spPr>
          <a:xfrm>
            <a:off x="263916" y="213364"/>
            <a:ext cx="10247244" cy="1060147"/>
          </a:xfrm>
          <a:prstGeom prst="roundRect">
            <a:avLst/>
          </a:prstGeom>
          <a:solidFill>
            <a:schemeClr val="bg1"/>
          </a:solidFill>
          <a:ln>
            <a:solidFill>
              <a:srgbClr val="A7A9A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FREE Community Responder Training 4-hour Course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27EC5-2756-874A-2A40-4E8ABF89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5" t="6617" r="3286" b="10100"/>
          <a:stretch/>
        </p:blipFill>
        <p:spPr>
          <a:xfrm>
            <a:off x="9950872" y="2834572"/>
            <a:ext cx="1828454" cy="18288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B5F0E-5E49-AD55-FD70-05267206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33" r="18333" b="17230"/>
          <a:stretch/>
        </p:blipFill>
        <p:spPr>
          <a:xfrm>
            <a:off x="8831820" y="4694795"/>
            <a:ext cx="1917926" cy="182880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2B305-617A-4EB7-3584-0D212CDB0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8" t="14948" r="24660" b="17644"/>
          <a:stretch/>
        </p:blipFill>
        <p:spPr>
          <a:xfrm>
            <a:off x="6560510" y="4738773"/>
            <a:ext cx="1816972" cy="1828800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C8F50-CBC9-FFA9-F127-4155AD6D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32" r="31089" b="16415"/>
          <a:stretch/>
        </p:blipFill>
        <p:spPr>
          <a:xfrm>
            <a:off x="6102815" y="2522742"/>
            <a:ext cx="1880894" cy="18288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2CBE7A-F6F5-B7EC-60F3-F51ACDC3AD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22" r="17839"/>
          <a:stretch/>
        </p:blipFill>
        <p:spPr>
          <a:xfrm>
            <a:off x="8265814" y="1341866"/>
            <a:ext cx="1851798" cy="18288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E7535-C133-550B-A396-7306C65079DC}"/>
              </a:ext>
            </a:extLst>
          </p:cNvPr>
          <p:cNvSpPr txBox="1"/>
          <p:nvPr/>
        </p:nvSpPr>
        <p:spPr>
          <a:xfrm>
            <a:off x="692186" y="3431882"/>
            <a:ext cx="4776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Course 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Activating the 911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Hands-only CPR and AED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Administering Naloxone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Choking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Responding to life-threatening bleeding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Logo, calendar&#10;&#10;Description automatically generated">
            <a:extLst>
              <a:ext uri="{FF2B5EF4-FFF2-40B4-BE49-F238E27FC236}">
                <a16:creationId xmlns:a16="http://schemas.microsoft.com/office/drawing/2014/main" id="{C15AC529-93E8-057C-4E18-678AE6E41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60" y="78742"/>
            <a:ext cx="1717691" cy="1717691"/>
          </a:xfrm>
          <a:prstGeom prst="rect">
            <a:avLst/>
          </a:prstGeom>
        </p:spPr>
      </p:pic>
      <p:pic>
        <p:nvPicPr>
          <p:cNvPr id="9" name="Picture 8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D3412E1A-A83E-58E3-8D32-5E8D5A6C7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202"/>
            <a:ext cx="6739410" cy="1874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A3780C-8DC0-505F-4C13-7EC92FFBE880}"/>
              </a:ext>
            </a:extLst>
          </p:cNvPr>
          <p:cNvSpPr txBox="1"/>
          <p:nvPr/>
        </p:nvSpPr>
        <p:spPr>
          <a:xfrm>
            <a:off x="661700" y="1518030"/>
            <a:ext cx="789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Dates: 	November 23</a:t>
            </a:r>
          </a:p>
          <a:p>
            <a:r>
              <a:rPr lang="en-US" b="1" dirty="0"/>
              <a:t>Time: 	8:00 AM to 12:00 PM</a:t>
            </a:r>
          </a:p>
          <a:p>
            <a:r>
              <a:rPr lang="en-US" b="1" dirty="0"/>
              <a:t>Location: DeWitt Clinton Masonic Lodge No. 141</a:t>
            </a:r>
          </a:p>
          <a:p>
            <a:r>
              <a:rPr lang="en-US" b="1" dirty="0"/>
              <a:t>	1800 Hawk Town Road, Maidens, VA 23102</a:t>
            </a:r>
          </a:p>
          <a:p>
            <a:r>
              <a:rPr lang="en-US" b="1" dirty="0"/>
              <a:t>Register: 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9"/>
              </a:rPr>
              <a:t>https://ctcce.vcu.edu/goochland/</a:t>
            </a:r>
            <a:endParaRPr lang="en-US" b="1" dirty="0"/>
          </a:p>
          <a:p>
            <a:r>
              <a:rPr lang="en-US" b="1" dirty="0"/>
              <a:t>	Use Registration Code: </a:t>
            </a:r>
            <a:r>
              <a:rPr lang="en-US" b="1" dirty="0">
                <a:solidFill>
                  <a:srgbClr val="FF0000"/>
                </a:solidFill>
              </a:rPr>
              <a:t>Lodge141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88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Hillman, Robin</dc:creator>
  <cp:lastModifiedBy>Tom Hillman</cp:lastModifiedBy>
  <cp:revision>7</cp:revision>
  <dcterms:created xsi:type="dcterms:W3CDTF">2023-05-19T14:24:01Z</dcterms:created>
  <dcterms:modified xsi:type="dcterms:W3CDTF">2024-11-01T03:11:52Z</dcterms:modified>
</cp:coreProperties>
</file>